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84" r:id="rId2"/>
  </p:sldMasterIdLst>
  <p:notesMasterIdLst>
    <p:notesMasterId r:id="rId13"/>
  </p:notesMasterIdLst>
  <p:sldIdLst>
    <p:sldId id="443" r:id="rId3"/>
    <p:sldId id="446" r:id="rId4"/>
    <p:sldId id="447" r:id="rId5"/>
    <p:sldId id="448" r:id="rId6"/>
    <p:sldId id="453" r:id="rId7"/>
    <p:sldId id="405" r:id="rId8"/>
    <p:sldId id="407" r:id="rId9"/>
    <p:sldId id="408" r:id="rId10"/>
    <p:sldId id="409" r:id="rId11"/>
    <p:sldId id="410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00FF"/>
    <a:srgbClr val="CC00CC"/>
    <a:srgbClr val="00FF00"/>
    <a:srgbClr val="008000"/>
    <a:srgbClr val="339933"/>
    <a:srgbClr val="660066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B9631B5-78F2-41C9-869B-9F39066F8104}" styleName="Средний стиль 3 -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36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0E6152-C8D4-4640-A53B-7A7EA713C197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435F630-55B7-4746-9C40-39FF0045E140}">
      <dgm:prSet phldrT="[Текст]"/>
      <dgm:spPr/>
      <dgm:t>
        <a:bodyPr/>
        <a:lstStyle/>
        <a:p>
          <a:r>
            <a:rPr lang="ru-RU" i="0" dirty="0" smtClean="0"/>
            <a:t>Сортамент прокатных профилей</a:t>
          </a:r>
          <a:endParaRPr lang="ru-RU" i="0" dirty="0"/>
        </a:p>
      </dgm:t>
    </dgm:pt>
    <dgm:pt modelId="{8C5B7CAF-E5A1-4C67-BD40-FA98723FC7C0}" type="parTrans" cxnId="{F107702F-C0DC-4BB6-9561-45CB5DFD0B3B}">
      <dgm:prSet/>
      <dgm:spPr/>
      <dgm:t>
        <a:bodyPr/>
        <a:lstStyle/>
        <a:p>
          <a:endParaRPr lang="ru-RU"/>
        </a:p>
      </dgm:t>
    </dgm:pt>
    <dgm:pt modelId="{4A82641F-5ED2-4CA7-AF99-6614484AD595}" type="sibTrans" cxnId="{F107702F-C0DC-4BB6-9561-45CB5DFD0B3B}">
      <dgm:prSet/>
      <dgm:spPr/>
      <dgm:t>
        <a:bodyPr/>
        <a:lstStyle/>
        <a:p>
          <a:endParaRPr lang="ru-RU"/>
        </a:p>
      </dgm:t>
    </dgm:pt>
    <dgm:pt modelId="{EF1D9673-9DF4-4C3B-BD60-ED8714F8F2BB}">
      <dgm:prSet phldrT="[Текст]"/>
      <dgm:spPr/>
      <dgm:t>
        <a:bodyPr/>
        <a:lstStyle/>
        <a:p>
          <a:r>
            <a:rPr lang="ru-RU" dirty="0" smtClean="0"/>
            <a:t>Сортовой прокат</a:t>
          </a:r>
          <a:endParaRPr lang="ru-RU" dirty="0"/>
        </a:p>
      </dgm:t>
    </dgm:pt>
    <dgm:pt modelId="{48DC016A-6B08-450E-9D44-C107A28492AF}" type="parTrans" cxnId="{74707AED-40B2-4B2C-8042-CF2615D5A96A}">
      <dgm:prSet/>
      <dgm:spPr/>
      <dgm:t>
        <a:bodyPr/>
        <a:lstStyle/>
        <a:p>
          <a:endParaRPr lang="ru-RU"/>
        </a:p>
      </dgm:t>
    </dgm:pt>
    <dgm:pt modelId="{442B496A-E2B4-4C25-9F4D-C5FBE6838F95}" type="sibTrans" cxnId="{74707AED-40B2-4B2C-8042-CF2615D5A96A}">
      <dgm:prSet/>
      <dgm:spPr/>
      <dgm:t>
        <a:bodyPr/>
        <a:lstStyle/>
        <a:p>
          <a:endParaRPr lang="ru-RU"/>
        </a:p>
      </dgm:t>
    </dgm:pt>
    <dgm:pt modelId="{089CE864-D737-421B-BD5A-750CA1EB0C50}">
      <dgm:prSet phldrT="[Текст]"/>
      <dgm:spPr/>
      <dgm:t>
        <a:bodyPr/>
        <a:lstStyle/>
        <a:p>
          <a:r>
            <a:rPr lang="ru-RU" dirty="0" smtClean="0"/>
            <a:t>Листовой прокат</a:t>
          </a:r>
          <a:endParaRPr lang="ru-RU" dirty="0"/>
        </a:p>
      </dgm:t>
    </dgm:pt>
    <dgm:pt modelId="{2DD90EAF-F432-441A-8204-C4C0610376ED}" type="parTrans" cxnId="{6964C4E7-5E36-4CF2-9C0B-4964249DB0B0}">
      <dgm:prSet/>
      <dgm:spPr/>
      <dgm:t>
        <a:bodyPr/>
        <a:lstStyle/>
        <a:p>
          <a:endParaRPr lang="ru-RU"/>
        </a:p>
      </dgm:t>
    </dgm:pt>
    <dgm:pt modelId="{1BD49226-021E-4CB4-9469-8744A2A0300A}" type="sibTrans" cxnId="{6964C4E7-5E36-4CF2-9C0B-4964249DB0B0}">
      <dgm:prSet/>
      <dgm:spPr/>
      <dgm:t>
        <a:bodyPr/>
        <a:lstStyle/>
        <a:p>
          <a:endParaRPr lang="ru-RU"/>
        </a:p>
      </dgm:t>
    </dgm:pt>
    <dgm:pt modelId="{011DFEAB-DEA7-42CA-B2AC-206FB6DA1F3D}">
      <dgm:prSet phldrT="[Текст]"/>
      <dgm:spPr/>
      <dgm:t>
        <a:bodyPr/>
        <a:lstStyle/>
        <a:p>
          <a:r>
            <a:rPr lang="ru-RU" dirty="0" smtClean="0"/>
            <a:t>Трубы</a:t>
          </a:r>
          <a:endParaRPr lang="ru-RU" dirty="0"/>
        </a:p>
      </dgm:t>
    </dgm:pt>
    <dgm:pt modelId="{D3C36A93-B001-481D-8F4B-B36131CE7D46}" type="parTrans" cxnId="{FC77683E-B947-40EE-9B7E-834ADB891BEF}">
      <dgm:prSet/>
      <dgm:spPr/>
      <dgm:t>
        <a:bodyPr/>
        <a:lstStyle/>
        <a:p>
          <a:endParaRPr lang="ru-RU"/>
        </a:p>
      </dgm:t>
    </dgm:pt>
    <dgm:pt modelId="{B08B6EE1-511D-4556-9AE1-66C94137C335}" type="sibTrans" cxnId="{FC77683E-B947-40EE-9B7E-834ADB891BEF}">
      <dgm:prSet/>
      <dgm:spPr/>
      <dgm:t>
        <a:bodyPr/>
        <a:lstStyle/>
        <a:p>
          <a:endParaRPr lang="ru-RU"/>
        </a:p>
      </dgm:t>
    </dgm:pt>
    <dgm:pt modelId="{40A374BD-31C9-4243-868E-750041870008}">
      <dgm:prSet/>
      <dgm:spPr/>
      <dgm:t>
        <a:bodyPr/>
        <a:lstStyle/>
        <a:p>
          <a:r>
            <a:rPr lang="ru-RU" dirty="0" smtClean="0"/>
            <a:t>Специальные виды проката</a:t>
          </a:r>
          <a:endParaRPr lang="ru-RU" dirty="0"/>
        </a:p>
      </dgm:t>
    </dgm:pt>
    <dgm:pt modelId="{B307D8D7-869C-41A9-B87A-ACC2FC633111}" type="parTrans" cxnId="{EEA6B3D3-4931-4F1A-A9F7-6BEAE02338F0}">
      <dgm:prSet/>
      <dgm:spPr/>
      <dgm:t>
        <a:bodyPr/>
        <a:lstStyle/>
        <a:p>
          <a:endParaRPr lang="ru-RU"/>
        </a:p>
      </dgm:t>
    </dgm:pt>
    <dgm:pt modelId="{65521192-E575-40B0-9E9E-D80298E2AFB3}" type="sibTrans" cxnId="{EEA6B3D3-4931-4F1A-A9F7-6BEAE02338F0}">
      <dgm:prSet/>
      <dgm:spPr/>
      <dgm:t>
        <a:bodyPr/>
        <a:lstStyle/>
        <a:p>
          <a:endParaRPr lang="ru-RU"/>
        </a:p>
      </dgm:t>
    </dgm:pt>
    <dgm:pt modelId="{29310B74-98F3-4C30-86C9-E93810222A8F}">
      <dgm:prSet/>
      <dgm:spPr/>
      <dgm:t>
        <a:bodyPr/>
        <a:lstStyle/>
        <a:p>
          <a:r>
            <a:rPr lang="ru-RU" dirty="0" smtClean="0"/>
            <a:t>Периодический прокат</a:t>
          </a:r>
          <a:endParaRPr lang="ru-RU" dirty="0"/>
        </a:p>
      </dgm:t>
    </dgm:pt>
    <dgm:pt modelId="{7C093795-01AE-4CAF-A79F-29BE77E8445D}" type="parTrans" cxnId="{6FD5471B-19D2-4B50-AB2A-C9A52723BD17}">
      <dgm:prSet/>
      <dgm:spPr/>
      <dgm:t>
        <a:bodyPr/>
        <a:lstStyle/>
        <a:p>
          <a:endParaRPr lang="ru-RU"/>
        </a:p>
      </dgm:t>
    </dgm:pt>
    <dgm:pt modelId="{A1CC86F3-6E90-4B01-895A-0724BD0D2F34}" type="sibTrans" cxnId="{6FD5471B-19D2-4B50-AB2A-C9A52723BD17}">
      <dgm:prSet/>
      <dgm:spPr/>
      <dgm:t>
        <a:bodyPr/>
        <a:lstStyle/>
        <a:p>
          <a:endParaRPr lang="ru-RU"/>
        </a:p>
      </dgm:t>
    </dgm:pt>
    <dgm:pt modelId="{28E55A8E-0DFD-465F-8484-407A5DFD05AB}" type="pres">
      <dgm:prSet presAssocID="{F00E6152-C8D4-4640-A53B-7A7EA713C19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A14DF52-4BD1-404B-940B-BF1EBAA4900A}" type="pres">
      <dgm:prSet presAssocID="{3435F630-55B7-4746-9C40-39FF0045E140}" presName="root1" presStyleCnt="0"/>
      <dgm:spPr/>
    </dgm:pt>
    <dgm:pt modelId="{67B3A640-405B-4B02-AC00-D78CE421097C}" type="pres">
      <dgm:prSet presAssocID="{3435F630-55B7-4746-9C40-39FF0045E140}" presName="LevelOneTextNode" presStyleLbl="node0" presStyleIdx="0" presStyleCnt="1" custLinFactNeighborX="-21975" custLinFactNeighborY="-300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7CD7885-46AF-4B39-8C2D-E47A6FD23CF2}" type="pres">
      <dgm:prSet presAssocID="{3435F630-55B7-4746-9C40-39FF0045E140}" presName="level2hierChild" presStyleCnt="0"/>
      <dgm:spPr/>
    </dgm:pt>
    <dgm:pt modelId="{BC5D3E7D-C902-4607-A916-0D84A65AF8F1}" type="pres">
      <dgm:prSet presAssocID="{48DC016A-6B08-450E-9D44-C107A28492AF}" presName="conn2-1" presStyleLbl="parChTrans1D2" presStyleIdx="0" presStyleCnt="5"/>
      <dgm:spPr/>
      <dgm:t>
        <a:bodyPr/>
        <a:lstStyle/>
        <a:p>
          <a:endParaRPr lang="ru-RU"/>
        </a:p>
      </dgm:t>
    </dgm:pt>
    <dgm:pt modelId="{6E33CD8C-E27A-40A1-BCDB-F991243F6168}" type="pres">
      <dgm:prSet presAssocID="{48DC016A-6B08-450E-9D44-C107A28492AF}" presName="connTx" presStyleLbl="parChTrans1D2" presStyleIdx="0" presStyleCnt="5"/>
      <dgm:spPr/>
      <dgm:t>
        <a:bodyPr/>
        <a:lstStyle/>
        <a:p>
          <a:endParaRPr lang="ru-RU"/>
        </a:p>
      </dgm:t>
    </dgm:pt>
    <dgm:pt modelId="{A6FC6677-AFCE-4081-A334-C5B36990C2E9}" type="pres">
      <dgm:prSet presAssocID="{EF1D9673-9DF4-4C3B-BD60-ED8714F8F2BB}" presName="root2" presStyleCnt="0"/>
      <dgm:spPr/>
    </dgm:pt>
    <dgm:pt modelId="{9BDCD7FC-DA0E-41AF-9430-86035EF61BA0}" type="pres">
      <dgm:prSet presAssocID="{EF1D9673-9DF4-4C3B-BD60-ED8714F8F2BB}" presName="LevelTwoTextNode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600E611-89CF-449C-B3C1-C4E1BD9D5CC4}" type="pres">
      <dgm:prSet presAssocID="{EF1D9673-9DF4-4C3B-BD60-ED8714F8F2BB}" presName="level3hierChild" presStyleCnt="0"/>
      <dgm:spPr/>
    </dgm:pt>
    <dgm:pt modelId="{D4C6F44F-E12E-4A8E-9AA0-FB97C6F6D70E}" type="pres">
      <dgm:prSet presAssocID="{2DD90EAF-F432-441A-8204-C4C0610376ED}" presName="conn2-1" presStyleLbl="parChTrans1D2" presStyleIdx="1" presStyleCnt="5"/>
      <dgm:spPr/>
      <dgm:t>
        <a:bodyPr/>
        <a:lstStyle/>
        <a:p>
          <a:endParaRPr lang="ru-RU"/>
        </a:p>
      </dgm:t>
    </dgm:pt>
    <dgm:pt modelId="{B2802E3B-C5AC-418A-A0E4-6D052A50EA96}" type="pres">
      <dgm:prSet presAssocID="{2DD90EAF-F432-441A-8204-C4C0610376ED}" presName="connTx" presStyleLbl="parChTrans1D2" presStyleIdx="1" presStyleCnt="5"/>
      <dgm:spPr/>
      <dgm:t>
        <a:bodyPr/>
        <a:lstStyle/>
        <a:p>
          <a:endParaRPr lang="ru-RU"/>
        </a:p>
      </dgm:t>
    </dgm:pt>
    <dgm:pt modelId="{99C00EDF-5109-483E-A68E-F0680CB0825D}" type="pres">
      <dgm:prSet presAssocID="{089CE864-D737-421B-BD5A-750CA1EB0C50}" presName="root2" presStyleCnt="0"/>
      <dgm:spPr/>
    </dgm:pt>
    <dgm:pt modelId="{49FB77D1-9E16-4272-8171-C40E0CC0687D}" type="pres">
      <dgm:prSet presAssocID="{089CE864-D737-421B-BD5A-750CA1EB0C50}" presName="LevelTwoTextNode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AA854F3-8BD8-4F2A-BDF1-EC0DA4D63DBC}" type="pres">
      <dgm:prSet presAssocID="{089CE864-D737-421B-BD5A-750CA1EB0C50}" presName="level3hierChild" presStyleCnt="0"/>
      <dgm:spPr/>
    </dgm:pt>
    <dgm:pt modelId="{C7519814-9360-4CCA-9ACC-EA2C4B70DABD}" type="pres">
      <dgm:prSet presAssocID="{D3C36A93-B001-481D-8F4B-B36131CE7D46}" presName="conn2-1" presStyleLbl="parChTrans1D2" presStyleIdx="2" presStyleCnt="5"/>
      <dgm:spPr/>
      <dgm:t>
        <a:bodyPr/>
        <a:lstStyle/>
        <a:p>
          <a:endParaRPr lang="ru-RU"/>
        </a:p>
      </dgm:t>
    </dgm:pt>
    <dgm:pt modelId="{13B37949-D9C3-4F5E-B4D5-6201DB81779E}" type="pres">
      <dgm:prSet presAssocID="{D3C36A93-B001-481D-8F4B-B36131CE7D46}" presName="connTx" presStyleLbl="parChTrans1D2" presStyleIdx="2" presStyleCnt="5"/>
      <dgm:spPr/>
      <dgm:t>
        <a:bodyPr/>
        <a:lstStyle/>
        <a:p>
          <a:endParaRPr lang="ru-RU"/>
        </a:p>
      </dgm:t>
    </dgm:pt>
    <dgm:pt modelId="{56EE064A-4F1A-4538-8511-E7114540F007}" type="pres">
      <dgm:prSet presAssocID="{011DFEAB-DEA7-42CA-B2AC-206FB6DA1F3D}" presName="root2" presStyleCnt="0"/>
      <dgm:spPr/>
    </dgm:pt>
    <dgm:pt modelId="{BEABE882-A072-45C2-8AB9-A2FDA3784208}" type="pres">
      <dgm:prSet presAssocID="{011DFEAB-DEA7-42CA-B2AC-206FB6DA1F3D}" presName="LevelTwoTextNode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7385CA7-CDD4-491B-80AB-CD295B572CC5}" type="pres">
      <dgm:prSet presAssocID="{011DFEAB-DEA7-42CA-B2AC-206FB6DA1F3D}" presName="level3hierChild" presStyleCnt="0"/>
      <dgm:spPr/>
    </dgm:pt>
    <dgm:pt modelId="{EBC89940-1B9D-441D-8A64-9CFA714382D7}" type="pres">
      <dgm:prSet presAssocID="{B307D8D7-869C-41A9-B87A-ACC2FC633111}" presName="conn2-1" presStyleLbl="parChTrans1D2" presStyleIdx="3" presStyleCnt="5"/>
      <dgm:spPr/>
      <dgm:t>
        <a:bodyPr/>
        <a:lstStyle/>
        <a:p>
          <a:endParaRPr lang="ru-RU"/>
        </a:p>
      </dgm:t>
    </dgm:pt>
    <dgm:pt modelId="{318BC939-8B73-4D0A-887B-7F27F167E1FD}" type="pres">
      <dgm:prSet presAssocID="{B307D8D7-869C-41A9-B87A-ACC2FC633111}" presName="connTx" presStyleLbl="parChTrans1D2" presStyleIdx="3" presStyleCnt="5"/>
      <dgm:spPr/>
      <dgm:t>
        <a:bodyPr/>
        <a:lstStyle/>
        <a:p>
          <a:endParaRPr lang="ru-RU"/>
        </a:p>
      </dgm:t>
    </dgm:pt>
    <dgm:pt modelId="{E8FE55F7-2384-45D7-B69E-D8AAE1BDAA25}" type="pres">
      <dgm:prSet presAssocID="{40A374BD-31C9-4243-868E-750041870008}" presName="root2" presStyleCnt="0"/>
      <dgm:spPr/>
    </dgm:pt>
    <dgm:pt modelId="{E69CFD4E-FFB2-469D-ABDF-A6B40C50F341}" type="pres">
      <dgm:prSet presAssocID="{40A374BD-31C9-4243-868E-750041870008}" presName="LevelTwoTextNode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EC0FD59-5133-4907-9DDF-DCFAF18C33BF}" type="pres">
      <dgm:prSet presAssocID="{40A374BD-31C9-4243-868E-750041870008}" presName="level3hierChild" presStyleCnt="0"/>
      <dgm:spPr/>
    </dgm:pt>
    <dgm:pt modelId="{F634CE01-46B8-4A52-8229-1106E894DBFC}" type="pres">
      <dgm:prSet presAssocID="{7C093795-01AE-4CAF-A79F-29BE77E8445D}" presName="conn2-1" presStyleLbl="parChTrans1D2" presStyleIdx="4" presStyleCnt="5"/>
      <dgm:spPr/>
      <dgm:t>
        <a:bodyPr/>
        <a:lstStyle/>
        <a:p>
          <a:endParaRPr lang="ru-RU"/>
        </a:p>
      </dgm:t>
    </dgm:pt>
    <dgm:pt modelId="{B53FE13F-B6CA-4890-9832-77591DC96696}" type="pres">
      <dgm:prSet presAssocID="{7C093795-01AE-4CAF-A79F-29BE77E8445D}" presName="connTx" presStyleLbl="parChTrans1D2" presStyleIdx="4" presStyleCnt="5"/>
      <dgm:spPr/>
      <dgm:t>
        <a:bodyPr/>
        <a:lstStyle/>
        <a:p>
          <a:endParaRPr lang="ru-RU"/>
        </a:p>
      </dgm:t>
    </dgm:pt>
    <dgm:pt modelId="{D5EA5FB2-5006-40D5-BED7-950A3B607CC4}" type="pres">
      <dgm:prSet presAssocID="{29310B74-98F3-4C30-86C9-E93810222A8F}" presName="root2" presStyleCnt="0"/>
      <dgm:spPr/>
    </dgm:pt>
    <dgm:pt modelId="{E55457C9-E6EC-4DDE-965C-820E4A949682}" type="pres">
      <dgm:prSet presAssocID="{29310B74-98F3-4C30-86C9-E93810222A8F}" presName="LevelTwoTextNode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0E54B8A-23EA-4F32-9467-4D59587EA0B0}" type="pres">
      <dgm:prSet presAssocID="{29310B74-98F3-4C30-86C9-E93810222A8F}" presName="level3hierChild" presStyleCnt="0"/>
      <dgm:spPr/>
    </dgm:pt>
  </dgm:ptLst>
  <dgm:cxnLst>
    <dgm:cxn modelId="{DC3E5651-F9D3-4A11-8B54-4134DA8E9ABB}" type="presOf" srcId="{F00E6152-C8D4-4640-A53B-7A7EA713C197}" destId="{28E55A8E-0DFD-465F-8484-407A5DFD05AB}" srcOrd="0" destOrd="0" presId="urn:microsoft.com/office/officeart/2005/8/layout/hierarchy2"/>
    <dgm:cxn modelId="{5557F042-4898-4436-9DFC-1359168C84C6}" type="presOf" srcId="{089CE864-D737-421B-BD5A-750CA1EB0C50}" destId="{49FB77D1-9E16-4272-8171-C40E0CC0687D}" srcOrd="0" destOrd="0" presId="urn:microsoft.com/office/officeart/2005/8/layout/hierarchy2"/>
    <dgm:cxn modelId="{6FD5471B-19D2-4B50-AB2A-C9A52723BD17}" srcId="{3435F630-55B7-4746-9C40-39FF0045E140}" destId="{29310B74-98F3-4C30-86C9-E93810222A8F}" srcOrd="4" destOrd="0" parTransId="{7C093795-01AE-4CAF-A79F-29BE77E8445D}" sibTransId="{A1CC86F3-6E90-4B01-895A-0724BD0D2F34}"/>
    <dgm:cxn modelId="{EEA6B3D3-4931-4F1A-A9F7-6BEAE02338F0}" srcId="{3435F630-55B7-4746-9C40-39FF0045E140}" destId="{40A374BD-31C9-4243-868E-750041870008}" srcOrd="3" destOrd="0" parTransId="{B307D8D7-869C-41A9-B87A-ACC2FC633111}" sibTransId="{65521192-E575-40B0-9E9E-D80298E2AFB3}"/>
    <dgm:cxn modelId="{F33B43C5-C635-4C0F-BA18-3341E7C23179}" type="presOf" srcId="{40A374BD-31C9-4243-868E-750041870008}" destId="{E69CFD4E-FFB2-469D-ABDF-A6B40C50F341}" srcOrd="0" destOrd="0" presId="urn:microsoft.com/office/officeart/2005/8/layout/hierarchy2"/>
    <dgm:cxn modelId="{01382FB3-7BB3-4060-81B1-53EE850EE736}" type="presOf" srcId="{7C093795-01AE-4CAF-A79F-29BE77E8445D}" destId="{B53FE13F-B6CA-4890-9832-77591DC96696}" srcOrd="1" destOrd="0" presId="urn:microsoft.com/office/officeart/2005/8/layout/hierarchy2"/>
    <dgm:cxn modelId="{D14CA1C0-AD0C-49D5-8DD6-FECF254DC410}" type="presOf" srcId="{48DC016A-6B08-450E-9D44-C107A28492AF}" destId="{6E33CD8C-E27A-40A1-BCDB-F991243F6168}" srcOrd="1" destOrd="0" presId="urn:microsoft.com/office/officeart/2005/8/layout/hierarchy2"/>
    <dgm:cxn modelId="{6964C4E7-5E36-4CF2-9C0B-4964249DB0B0}" srcId="{3435F630-55B7-4746-9C40-39FF0045E140}" destId="{089CE864-D737-421B-BD5A-750CA1EB0C50}" srcOrd="1" destOrd="0" parTransId="{2DD90EAF-F432-441A-8204-C4C0610376ED}" sibTransId="{1BD49226-021E-4CB4-9469-8744A2A0300A}"/>
    <dgm:cxn modelId="{72296D55-CB65-426F-9BB2-A84312C69E5A}" type="presOf" srcId="{D3C36A93-B001-481D-8F4B-B36131CE7D46}" destId="{C7519814-9360-4CCA-9ACC-EA2C4B70DABD}" srcOrd="0" destOrd="0" presId="urn:microsoft.com/office/officeart/2005/8/layout/hierarchy2"/>
    <dgm:cxn modelId="{74707AED-40B2-4B2C-8042-CF2615D5A96A}" srcId="{3435F630-55B7-4746-9C40-39FF0045E140}" destId="{EF1D9673-9DF4-4C3B-BD60-ED8714F8F2BB}" srcOrd="0" destOrd="0" parTransId="{48DC016A-6B08-450E-9D44-C107A28492AF}" sibTransId="{442B496A-E2B4-4C25-9F4D-C5FBE6838F95}"/>
    <dgm:cxn modelId="{28AF53F4-FBA6-4D9B-91D6-FF2B3E3D4155}" type="presOf" srcId="{D3C36A93-B001-481D-8F4B-B36131CE7D46}" destId="{13B37949-D9C3-4F5E-B4D5-6201DB81779E}" srcOrd="1" destOrd="0" presId="urn:microsoft.com/office/officeart/2005/8/layout/hierarchy2"/>
    <dgm:cxn modelId="{9F83BAC4-2FCC-4267-9C65-1001EC73D609}" type="presOf" srcId="{011DFEAB-DEA7-42CA-B2AC-206FB6DA1F3D}" destId="{BEABE882-A072-45C2-8AB9-A2FDA3784208}" srcOrd="0" destOrd="0" presId="urn:microsoft.com/office/officeart/2005/8/layout/hierarchy2"/>
    <dgm:cxn modelId="{6D35BA56-0DAA-4B34-9CBB-7A8506CC2BF1}" type="presOf" srcId="{2DD90EAF-F432-441A-8204-C4C0610376ED}" destId="{D4C6F44F-E12E-4A8E-9AA0-FB97C6F6D70E}" srcOrd="0" destOrd="0" presId="urn:microsoft.com/office/officeart/2005/8/layout/hierarchy2"/>
    <dgm:cxn modelId="{51759C4A-0470-4169-88DD-8AEEDB99FC3F}" type="presOf" srcId="{7C093795-01AE-4CAF-A79F-29BE77E8445D}" destId="{F634CE01-46B8-4A52-8229-1106E894DBFC}" srcOrd="0" destOrd="0" presId="urn:microsoft.com/office/officeart/2005/8/layout/hierarchy2"/>
    <dgm:cxn modelId="{22473C49-1FA5-4CC5-A645-1775B85C4670}" type="presOf" srcId="{2DD90EAF-F432-441A-8204-C4C0610376ED}" destId="{B2802E3B-C5AC-418A-A0E4-6D052A50EA96}" srcOrd="1" destOrd="0" presId="urn:microsoft.com/office/officeart/2005/8/layout/hierarchy2"/>
    <dgm:cxn modelId="{FE042040-5F23-47AA-A85A-35102FB9C08C}" type="presOf" srcId="{29310B74-98F3-4C30-86C9-E93810222A8F}" destId="{E55457C9-E6EC-4DDE-965C-820E4A949682}" srcOrd="0" destOrd="0" presId="urn:microsoft.com/office/officeart/2005/8/layout/hierarchy2"/>
    <dgm:cxn modelId="{094849DE-7600-47AE-9460-DBBCCD028049}" type="presOf" srcId="{EF1D9673-9DF4-4C3B-BD60-ED8714F8F2BB}" destId="{9BDCD7FC-DA0E-41AF-9430-86035EF61BA0}" srcOrd="0" destOrd="0" presId="urn:microsoft.com/office/officeart/2005/8/layout/hierarchy2"/>
    <dgm:cxn modelId="{847D7B70-FD5A-4AF4-A146-48AB1BE6D4FF}" type="presOf" srcId="{B307D8D7-869C-41A9-B87A-ACC2FC633111}" destId="{EBC89940-1B9D-441D-8A64-9CFA714382D7}" srcOrd="0" destOrd="0" presId="urn:microsoft.com/office/officeart/2005/8/layout/hierarchy2"/>
    <dgm:cxn modelId="{F107702F-C0DC-4BB6-9561-45CB5DFD0B3B}" srcId="{F00E6152-C8D4-4640-A53B-7A7EA713C197}" destId="{3435F630-55B7-4746-9C40-39FF0045E140}" srcOrd="0" destOrd="0" parTransId="{8C5B7CAF-E5A1-4C67-BD40-FA98723FC7C0}" sibTransId="{4A82641F-5ED2-4CA7-AF99-6614484AD595}"/>
    <dgm:cxn modelId="{6621EFD2-58D3-43B4-B25B-A13F68D91102}" type="presOf" srcId="{48DC016A-6B08-450E-9D44-C107A28492AF}" destId="{BC5D3E7D-C902-4607-A916-0D84A65AF8F1}" srcOrd="0" destOrd="0" presId="urn:microsoft.com/office/officeart/2005/8/layout/hierarchy2"/>
    <dgm:cxn modelId="{2F51ED56-B24B-4638-9AD3-A4940A07A4CA}" type="presOf" srcId="{3435F630-55B7-4746-9C40-39FF0045E140}" destId="{67B3A640-405B-4B02-AC00-D78CE421097C}" srcOrd="0" destOrd="0" presId="urn:microsoft.com/office/officeart/2005/8/layout/hierarchy2"/>
    <dgm:cxn modelId="{FC77683E-B947-40EE-9B7E-834ADB891BEF}" srcId="{3435F630-55B7-4746-9C40-39FF0045E140}" destId="{011DFEAB-DEA7-42CA-B2AC-206FB6DA1F3D}" srcOrd="2" destOrd="0" parTransId="{D3C36A93-B001-481D-8F4B-B36131CE7D46}" sibTransId="{B08B6EE1-511D-4556-9AE1-66C94137C335}"/>
    <dgm:cxn modelId="{E3D9F131-ACC4-466C-809D-7F87B9DD1252}" type="presOf" srcId="{B307D8D7-869C-41A9-B87A-ACC2FC633111}" destId="{318BC939-8B73-4D0A-887B-7F27F167E1FD}" srcOrd="1" destOrd="0" presId="urn:microsoft.com/office/officeart/2005/8/layout/hierarchy2"/>
    <dgm:cxn modelId="{DBB25F41-2B0D-468C-AD9B-BDBF33790120}" type="presParOf" srcId="{28E55A8E-0DFD-465F-8484-407A5DFD05AB}" destId="{4A14DF52-4BD1-404B-940B-BF1EBAA4900A}" srcOrd="0" destOrd="0" presId="urn:microsoft.com/office/officeart/2005/8/layout/hierarchy2"/>
    <dgm:cxn modelId="{49D41B2B-C731-4292-867F-8032C2431B27}" type="presParOf" srcId="{4A14DF52-4BD1-404B-940B-BF1EBAA4900A}" destId="{67B3A640-405B-4B02-AC00-D78CE421097C}" srcOrd="0" destOrd="0" presId="urn:microsoft.com/office/officeart/2005/8/layout/hierarchy2"/>
    <dgm:cxn modelId="{E9470394-1AC0-4FB4-B2F0-1BB961F88B80}" type="presParOf" srcId="{4A14DF52-4BD1-404B-940B-BF1EBAA4900A}" destId="{D7CD7885-46AF-4B39-8C2D-E47A6FD23CF2}" srcOrd="1" destOrd="0" presId="urn:microsoft.com/office/officeart/2005/8/layout/hierarchy2"/>
    <dgm:cxn modelId="{7C7E5451-0BB1-4CE8-8B07-84B04F1C0310}" type="presParOf" srcId="{D7CD7885-46AF-4B39-8C2D-E47A6FD23CF2}" destId="{BC5D3E7D-C902-4607-A916-0D84A65AF8F1}" srcOrd="0" destOrd="0" presId="urn:microsoft.com/office/officeart/2005/8/layout/hierarchy2"/>
    <dgm:cxn modelId="{E989990C-16B7-48A8-B3A9-AF75F92B4EBF}" type="presParOf" srcId="{BC5D3E7D-C902-4607-A916-0D84A65AF8F1}" destId="{6E33CD8C-E27A-40A1-BCDB-F991243F6168}" srcOrd="0" destOrd="0" presId="urn:microsoft.com/office/officeart/2005/8/layout/hierarchy2"/>
    <dgm:cxn modelId="{654D2E47-F6F4-4A62-BF05-CD45191D1CC1}" type="presParOf" srcId="{D7CD7885-46AF-4B39-8C2D-E47A6FD23CF2}" destId="{A6FC6677-AFCE-4081-A334-C5B36990C2E9}" srcOrd="1" destOrd="0" presId="urn:microsoft.com/office/officeart/2005/8/layout/hierarchy2"/>
    <dgm:cxn modelId="{A8F1EBA9-E38F-4574-90EA-54209849A66B}" type="presParOf" srcId="{A6FC6677-AFCE-4081-A334-C5B36990C2E9}" destId="{9BDCD7FC-DA0E-41AF-9430-86035EF61BA0}" srcOrd="0" destOrd="0" presId="urn:microsoft.com/office/officeart/2005/8/layout/hierarchy2"/>
    <dgm:cxn modelId="{7F3339E4-561B-4386-B5E5-5BDE6D65C985}" type="presParOf" srcId="{A6FC6677-AFCE-4081-A334-C5B36990C2E9}" destId="{E600E611-89CF-449C-B3C1-C4E1BD9D5CC4}" srcOrd="1" destOrd="0" presId="urn:microsoft.com/office/officeart/2005/8/layout/hierarchy2"/>
    <dgm:cxn modelId="{27EFCA84-AC1A-4FDA-B577-DA6F84E64011}" type="presParOf" srcId="{D7CD7885-46AF-4B39-8C2D-E47A6FD23CF2}" destId="{D4C6F44F-E12E-4A8E-9AA0-FB97C6F6D70E}" srcOrd="2" destOrd="0" presId="urn:microsoft.com/office/officeart/2005/8/layout/hierarchy2"/>
    <dgm:cxn modelId="{A003798A-1D7F-4BD5-A66C-696172C18890}" type="presParOf" srcId="{D4C6F44F-E12E-4A8E-9AA0-FB97C6F6D70E}" destId="{B2802E3B-C5AC-418A-A0E4-6D052A50EA96}" srcOrd="0" destOrd="0" presId="urn:microsoft.com/office/officeart/2005/8/layout/hierarchy2"/>
    <dgm:cxn modelId="{8EE47134-E490-4240-9FC9-F37A88125CA2}" type="presParOf" srcId="{D7CD7885-46AF-4B39-8C2D-E47A6FD23CF2}" destId="{99C00EDF-5109-483E-A68E-F0680CB0825D}" srcOrd="3" destOrd="0" presId="urn:microsoft.com/office/officeart/2005/8/layout/hierarchy2"/>
    <dgm:cxn modelId="{CAE2F996-868C-4B7C-9911-8AD3274AEC3A}" type="presParOf" srcId="{99C00EDF-5109-483E-A68E-F0680CB0825D}" destId="{49FB77D1-9E16-4272-8171-C40E0CC0687D}" srcOrd="0" destOrd="0" presId="urn:microsoft.com/office/officeart/2005/8/layout/hierarchy2"/>
    <dgm:cxn modelId="{CBCDDFEF-2B3C-4120-8049-B93EDFA33A1C}" type="presParOf" srcId="{99C00EDF-5109-483E-A68E-F0680CB0825D}" destId="{5AA854F3-8BD8-4F2A-BDF1-EC0DA4D63DBC}" srcOrd="1" destOrd="0" presId="urn:microsoft.com/office/officeart/2005/8/layout/hierarchy2"/>
    <dgm:cxn modelId="{D6B2F16A-9AD6-45E4-B7DA-EFF87701F72A}" type="presParOf" srcId="{D7CD7885-46AF-4B39-8C2D-E47A6FD23CF2}" destId="{C7519814-9360-4CCA-9ACC-EA2C4B70DABD}" srcOrd="4" destOrd="0" presId="urn:microsoft.com/office/officeart/2005/8/layout/hierarchy2"/>
    <dgm:cxn modelId="{89BE42F0-B459-4D84-B12B-6B5647D94CA3}" type="presParOf" srcId="{C7519814-9360-4CCA-9ACC-EA2C4B70DABD}" destId="{13B37949-D9C3-4F5E-B4D5-6201DB81779E}" srcOrd="0" destOrd="0" presId="urn:microsoft.com/office/officeart/2005/8/layout/hierarchy2"/>
    <dgm:cxn modelId="{64B851FC-DB70-4E56-B683-465AE3A725BC}" type="presParOf" srcId="{D7CD7885-46AF-4B39-8C2D-E47A6FD23CF2}" destId="{56EE064A-4F1A-4538-8511-E7114540F007}" srcOrd="5" destOrd="0" presId="urn:microsoft.com/office/officeart/2005/8/layout/hierarchy2"/>
    <dgm:cxn modelId="{AEFC70E7-AAF5-4909-B4D6-7C94428BF344}" type="presParOf" srcId="{56EE064A-4F1A-4538-8511-E7114540F007}" destId="{BEABE882-A072-45C2-8AB9-A2FDA3784208}" srcOrd="0" destOrd="0" presId="urn:microsoft.com/office/officeart/2005/8/layout/hierarchy2"/>
    <dgm:cxn modelId="{1C7D507C-6BF4-480C-8F5F-4B4BC5D08702}" type="presParOf" srcId="{56EE064A-4F1A-4538-8511-E7114540F007}" destId="{07385CA7-CDD4-491B-80AB-CD295B572CC5}" srcOrd="1" destOrd="0" presId="urn:microsoft.com/office/officeart/2005/8/layout/hierarchy2"/>
    <dgm:cxn modelId="{179E282D-BEF2-4E17-9B10-C0B88CB514DD}" type="presParOf" srcId="{D7CD7885-46AF-4B39-8C2D-E47A6FD23CF2}" destId="{EBC89940-1B9D-441D-8A64-9CFA714382D7}" srcOrd="6" destOrd="0" presId="urn:microsoft.com/office/officeart/2005/8/layout/hierarchy2"/>
    <dgm:cxn modelId="{F2A3451B-2407-4C25-AAED-B8EB6DF06D30}" type="presParOf" srcId="{EBC89940-1B9D-441D-8A64-9CFA714382D7}" destId="{318BC939-8B73-4D0A-887B-7F27F167E1FD}" srcOrd="0" destOrd="0" presId="urn:microsoft.com/office/officeart/2005/8/layout/hierarchy2"/>
    <dgm:cxn modelId="{9628701C-8AA5-47D4-B9CA-312FD53D5D4A}" type="presParOf" srcId="{D7CD7885-46AF-4B39-8C2D-E47A6FD23CF2}" destId="{E8FE55F7-2384-45D7-B69E-D8AAE1BDAA25}" srcOrd="7" destOrd="0" presId="urn:microsoft.com/office/officeart/2005/8/layout/hierarchy2"/>
    <dgm:cxn modelId="{F381EA22-7602-41AE-9B94-34BF15C2E637}" type="presParOf" srcId="{E8FE55F7-2384-45D7-B69E-D8AAE1BDAA25}" destId="{E69CFD4E-FFB2-469D-ABDF-A6B40C50F341}" srcOrd="0" destOrd="0" presId="urn:microsoft.com/office/officeart/2005/8/layout/hierarchy2"/>
    <dgm:cxn modelId="{A244ACEB-B4A9-4D0B-A3C6-60B9828DAF3D}" type="presParOf" srcId="{E8FE55F7-2384-45D7-B69E-D8AAE1BDAA25}" destId="{AEC0FD59-5133-4907-9DDF-DCFAF18C33BF}" srcOrd="1" destOrd="0" presId="urn:microsoft.com/office/officeart/2005/8/layout/hierarchy2"/>
    <dgm:cxn modelId="{EE15822C-64EC-4065-87E2-0D61501EACC2}" type="presParOf" srcId="{D7CD7885-46AF-4B39-8C2D-E47A6FD23CF2}" destId="{F634CE01-46B8-4A52-8229-1106E894DBFC}" srcOrd="8" destOrd="0" presId="urn:microsoft.com/office/officeart/2005/8/layout/hierarchy2"/>
    <dgm:cxn modelId="{055FF769-C415-4B06-A8DE-A963AACF8669}" type="presParOf" srcId="{F634CE01-46B8-4A52-8229-1106E894DBFC}" destId="{B53FE13F-B6CA-4890-9832-77591DC96696}" srcOrd="0" destOrd="0" presId="urn:microsoft.com/office/officeart/2005/8/layout/hierarchy2"/>
    <dgm:cxn modelId="{C09D070F-E787-4A0F-9C64-F817DAB0D3DF}" type="presParOf" srcId="{D7CD7885-46AF-4B39-8C2D-E47A6FD23CF2}" destId="{D5EA5FB2-5006-40D5-BED7-950A3B607CC4}" srcOrd="9" destOrd="0" presId="urn:microsoft.com/office/officeart/2005/8/layout/hierarchy2"/>
    <dgm:cxn modelId="{4C3857EA-9BA1-4B75-9D08-33CBD0219A0C}" type="presParOf" srcId="{D5EA5FB2-5006-40D5-BED7-950A3B607CC4}" destId="{E55457C9-E6EC-4DDE-965C-820E4A949682}" srcOrd="0" destOrd="0" presId="urn:microsoft.com/office/officeart/2005/8/layout/hierarchy2"/>
    <dgm:cxn modelId="{62EC015B-E9A1-4BA0-A6F0-56C9C3578DA0}" type="presParOf" srcId="{D5EA5FB2-5006-40D5-BED7-950A3B607CC4}" destId="{50E54B8A-23EA-4F32-9467-4D59587EA0B0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B3A640-405B-4B02-AC00-D78CE421097C}">
      <dsp:nvSpPr>
        <dsp:cNvPr id="0" name=""/>
        <dsp:cNvSpPr/>
      </dsp:nvSpPr>
      <dsp:spPr>
        <a:xfrm>
          <a:off x="0" y="2335394"/>
          <a:ext cx="2056165" cy="10280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i="0" kern="1200" dirty="0" smtClean="0"/>
            <a:t>Сортамент прокатных профилей</a:t>
          </a:r>
          <a:endParaRPr lang="ru-RU" sz="2200" i="0" kern="1200" dirty="0"/>
        </a:p>
      </dsp:txBody>
      <dsp:txXfrm>
        <a:off x="30111" y="2365505"/>
        <a:ext cx="1995943" cy="967860"/>
      </dsp:txXfrm>
    </dsp:sp>
    <dsp:sp modelId="{BC5D3E7D-C902-4607-A916-0D84A65AF8F1}">
      <dsp:nvSpPr>
        <dsp:cNvPr id="0" name=""/>
        <dsp:cNvSpPr/>
      </dsp:nvSpPr>
      <dsp:spPr>
        <a:xfrm rot="17629893">
          <a:off x="1295961" y="1666520"/>
          <a:ext cx="2551232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2551232" y="1606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2507796" y="1618801"/>
        <a:ext cx="127561" cy="127561"/>
      </dsp:txXfrm>
    </dsp:sp>
    <dsp:sp modelId="{9BDCD7FC-DA0E-41AF-9430-86035EF61BA0}">
      <dsp:nvSpPr>
        <dsp:cNvPr id="0" name=""/>
        <dsp:cNvSpPr/>
      </dsp:nvSpPr>
      <dsp:spPr>
        <a:xfrm>
          <a:off x="3086989" y="1687"/>
          <a:ext cx="2056165" cy="10280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Сортовой прокат</a:t>
          </a:r>
          <a:endParaRPr lang="ru-RU" sz="2200" kern="1200" dirty="0"/>
        </a:p>
      </dsp:txBody>
      <dsp:txXfrm>
        <a:off x="3117100" y="31798"/>
        <a:ext cx="1995943" cy="967860"/>
      </dsp:txXfrm>
    </dsp:sp>
    <dsp:sp modelId="{D4C6F44F-E12E-4A8E-9AA0-FB97C6F6D70E}">
      <dsp:nvSpPr>
        <dsp:cNvPr id="0" name=""/>
        <dsp:cNvSpPr/>
      </dsp:nvSpPr>
      <dsp:spPr>
        <a:xfrm rot="18710226">
          <a:off x="1798863" y="2257668"/>
          <a:ext cx="1545427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545427" y="1606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532941" y="2235094"/>
        <a:ext cx="77271" cy="77271"/>
      </dsp:txXfrm>
    </dsp:sp>
    <dsp:sp modelId="{49FB77D1-9E16-4272-8171-C40E0CC0687D}">
      <dsp:nvSpPr>
        <dsp:cNvPr id="0" name=""/>
        <dsp:cNvSpPr/>
      </dsp:nvSpPr>
      <dsp:spPr>
        <a:xfrm>
          <a:off x="3086989" y="1183983"/>
          <a:ext cx="2056165" cy="10280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Листовой прокат</a:t>
          </a:r>
          <a:endParaRPr lang="ru-RU" sz="2200" kern="1200" dirty="0"/>
        </a:p>
      </dsp:txBody>
      <dsp:txXfrm>
        <a:off x="3117100" y="1214094"/>
        <a:ext cx="1995943" cy="967860"/>
      </dsp:txXfrm>
    </dsp:sp>
    <dsp:sp modelId="{C7519814-9360-4CCA-9ACC-EA2C4B70DABD}">
      <dsp:nvSpPr>
        <dsp:cNvPr id="0" name=""/>
        <dsp:cNvSpPr/>
      </dsp:nvSpPr>
      <dsp:spPr>
        <a:xfrm rot="102965">
          <a:off x="2055934" y="2848816"/>
          <a:ext cx="1031285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031285" y="1606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545795" y="2839096"/>
        <a:ext cx="51564" cy="51564"/>
      </dsp:txXfrm>
    </dsp:sp>
    <dsp:sp modelId="{BEABE882-A072-45C2-8AB9-A2FDA3784208}">
      <dsp:nvSpPr>
        <dsp:cNvPr id="0" name=""/>
        <dsp:cNvSpPr/>
      </dsp:nvSpPr>
      <dsp:spPr>
        <a:xfrm>
          <a:off x="3086989" y="2366278"/>
          <a:ext cx="2056165" cy="10280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Трубы</a:t>
          </a:r>
          <a:endParaRPr lang="ru-RU" sz="2200" kern="1200" dirty="0"/>
        </a:p>
      </dsp:txBody>
      <dsp:txXfrm>
        <a:off x="3117100" y="2396389"/>
        <a:ext cx="1995943" cy="967860"/>
      </dsp:txXfrm>
    </dsp:sp>
    <dsp:sp modelId="{EBC89940-1B9D-441D-8A64-9CFA714382D7}">
      <dsp:nvSpPr>
        <dsp:cNvPr id="0" name=""/>
        <dsp:cNvSpPr/>
      </dsp:nvSpPr>
      <dsp:spPr>
        <a:xfrm rot="2978751">
          <a:off x="1775587" y="3439963"/>
          <a:ext cx="1591979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591979" y="1606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531778" y="3416226"/>
        <a:ext cx="79598" cy="79598"/>
      </dsp:txXfrm>
    </dsp:sp>
    <dsp:sp modelId="{E69CFD4E-FFB2-469D-ABDF-A6B40C50F341}">
      <dsp:nvSpPr>
        <dsp:cNvPr id="0" name=""/>
        <dsp:cNvSpPr/>
      </dsp:nvSpPr>
      <dsp:spPr>
        <a:xfrm>
          <a:off x="3086989" y="3548573"/>
          <a:ext cx="2056165" cy="10280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Специальные виды проката</a:t>
          </a:r>
          <a:endParaRPr lang="ru-RU" sz="2200" kern="1200" dirty="0"/>
        </a:p>
      </dsp:txBody>
      <dsp:txXfrm>
        <a:off x="3117100" y="3578684"/>
        <a:ext cx="1995943" cy="967860"/>
      </dsp:txXfrm>
    </dsp:sp>
    <dsp:sp modelId="{F634CE01-46B8-4A52-8229-1106E894DBFC}">
      <dsp:nvSpPr>
        <dsp:cNvPr id="0" name=""/>
        <dsp:cNvSpPr/>
      </dsp:nvSpPr>
      <dsp:spPr>
        <a:xfrm rot="4003006">
          <a:off x="1267651" y="4031111"/>
          <a:ext cx="2607852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2607852" y="1606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2506381" y="3981977"/>
        <a:ext cx="130392" cy="130392"/>
      </dsp:txXfrm>
    </dsp:sp>
    <dsp:sp modelId="{E55457C9-E6EC-4DDE-965C-820E4A949682}">
      <dsp:nvSpPr>
        <dsp:cNvPr id="0" name=""/>
        <dsp:cNvSpPr/>
      </dsp:nvSpPr>
      <dsp:spPr>
        <a:xfrm>
          <a:off x="3086989" y="4730869"/>
          <a:ext cx="2056165" cy="10280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Периодический прокат</a:t>
          </a:r>
          <a:endParaRPr lang="ru-RU" sz="2200" kern="1200" dirty="0"/>
        </a:p>
      </dsp:txBody>
      <dsp:txXfrm>
        <a:off x="3117100" y="4760980"/>
        <a:ext cx="1995943" cy="9678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86E96-BAAF-4C8C-9D33-AE42956211C3}" type="datetimeFigureOut">
              <a:rPr lang="ru-RU" smtClean="0"/>
              <a:t>25.06.2021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D9E56B-CF1B-4FA8-AECF-7F16895565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881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3411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73412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373A851-FAB1-46A8-8705-B1F34C810E54}" type="slidenum">
              <a:rPr lang="ru-RU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ECC3D0-375C-4387-8D56-8B37CBE5274D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1072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C2EED-0A30-4334-B68B-263A869731FA}" type="datetime1">
              <a:rPr lang="ru-RU" smtClean="0"/>
              <a:t>25.06.2021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E951A-EADA-4F42-AA8A-15C7913C0B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1309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E5FB3-5CD4-46C8-B63E-ECC2D9FF8553}" type="datetime1">
              <a:rPr lang="ru-RU" smtClean="0"/>
              <a:t>25.06.2021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E951A-EADA-4F42-AA8A-15C7913C0B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4929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0931F-BCC6-4323-BC42-84AA62737887}" type="datetime1">
              <a:rPr lang="ru-RU" smtClean="0"/>
              <a:t>25.06.2021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E951A-EADA-4F42-AA8A-15C7913C0B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44894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prstClr val="black">
                    <a:tint val="75000"/>
                  </a:prstClr>
                </a:solidFill>
              </a:rPr>
              <a:t>Название лекции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5FAE82-95C4-454D-A2A6-11ACD8293E8F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24925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prstClr val="black">
                    <a:tint val="75000"/>
                  </a:prstClr>
                </a:solidFill>
              </a:rPr>
              <a:t>Название лекции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DD602-AD9A-408F-9A90-ED5CFA97210C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33330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prstClr val="black">
                    <a:tint val="75000"/>
                  </a:prstClr>
                </a:solidFill>
              </a:rPr>
              <a:t>Название лекции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9A1C8-AD2A-4572-98FF-8BD2BBB5A693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24921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prstClr val="black">
                    <a:tint val="75000"/>
                  </a:prstClr>
                </a:solidFill>
              </a:rPr>
              <a:t>Название лекции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C59BC-147C-432E-AF4D-7AB629D2CB9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076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prstClr val="black">
                    <a:tint val="75000"/>
                  </a:prstClr>
                </a:solidFill>
              </a:rPr>
              <a:t>Название лекции</a:t>
            </a: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13C1D-57FD-44BD-83E5-EB32A54D763F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02374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prstClr val="black">
                    <a:tint val="75000"/>
                  </a:prstClr>
                </a:solidFill>
              </a:rPr>
              <a:t>Название лекции</a:t>
            </a: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6DF901-9630-4DF1-86DA-CCF165C69D3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4121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prstClr val="black">
                    <a:tint val="75000"/>
                  </a:prstClr>
                </a:solidFill>
              </a:rPr>
              <a:t>Название лекции</a:t>
            </a: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25A32-C13B-4CCD-AC45-4BFD3485047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0961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prstClr val="black">
                    <a:tint val="75000"/>
                  </a:prstClr>
                </a:solidFill>
              </a:rPr>
              <a:t>Название лекции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947BAD-3E85-45F4-8C88-1BD8A8FDBDD3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127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53C97-2320-41EA-830B-873312B5D3A7}" type="datetime1">
              <a:rPr lang="ru-RU" smtClean="0"/>
              <a:t>25.06.2021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E951A-EADA-4F42-AA8A-15C7913C0B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9102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prstClr val="black">
                    <a:tint val="75000"/>
                  </a:prstClr>
                </a:solidFill>
              </a:rPr>
              <a:t>Название лекции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BBDA03-A72A-4A06-8EC3-BE7731090D9F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7216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prstClr val="black">
                    <a:tint val="75000"/>
                  </a:prstClr>
                </a:solidFill>
              </a:rPr>
              <a:t>Название лекции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44F12D-6867-4B08-BCFC-23CC7D7B52D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21950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prstClr val="black">
                    <a:tint val="75000"/>
                  </a:prstClr>
                </a:solidFill>
              </a:rPr>
              <a:t>Название лекции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423E3C-0927-460D-97BC-DDD4EF75CDD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276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4EC-C5F2-4F83-A812-88CE9A13C3C8}" type="datetime1">
              <a:rPr lang="ru-RU" smtClean="0"/>
              <a:t>25.06.2021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E951A-EADA-4F42-AA8A-15C7913C0B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709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CF0BF-9474-4A78-A65F-6E6E82376AAC}" type="datetime1">
              <a:rPr lang="ru-RU" smtClean="0"/>
              <a:t>25.06.2021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E951A-EADA-4F42-AA8A-15C7913C0B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186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CB98D-6402-4926-BC3E-C12D46FB8B20}" type="datetime1">
              <a:rPr lang="ru-RU" smtClean="0"/>
              <a:t>25.06.2021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E951A-EADA-4F42-AA8A-15C7913C0B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9522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057C6-A8CA-4B29-9300-1313C1B259B9}" type="datetime1">
              <a:rPr lang="ru-RU" smtClean="0"/>
              <a:t>25.06.2021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E951A-EADA-4F42-AA8A-15C7913C0B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0792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E8C5E-9772-437F-925B-2D812D715822}" type="datetime1">
              <a:rPr lang="ru-RU" smtClean="0"/>
              <a:t>25.06.2021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E951A-EADA-4F42-AA8A-15C7913C0B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1371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05056-5CA9-435E-8503-8D13EA78352E}" type="datetime1">
              <a:rPr lang="ru-RU" smtClean="0"/>
              <a:t>25.06.2021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E951A-EADA-4F42-AA8A-15C7913C0B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6530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67B6-6455-4A4F-99E8-3D8BEC60552B}" type="datetime1">
              <a:rPr lang="ru-RU" smtClean="0"/>
              <a:t>25.06.2021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E951A-EADA-4F42-AA8A-15C7913C0B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9040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644DA9-58C0-44DC-B4F3-62204FB2BCCC}" type="datetime1">
              <a:rPr lang="ru-RU" smtClean="0"/>
              <a:t>25.06.2021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E951A-EADA-4F42-AA8A-15C7913C0B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1992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88000">
              <a:srgbClr val="070D5D"/>
            </a:gs>
            <a:gs pos="91000">
              <a:srgbClr val="09104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9219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b="1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>
                <a:solidFill>
                  <a:prstClr val="black">
                    <a:tint val="75000"/>
                  </a:prstClr>
                </a:solidFill>
              </a:rPr>
              <a:t>Название лекции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0EBFD77-782F-4B1A-8041-E109FD2137C8}" type="slidenum">
              <a:rPr lang="ru-RU" b="1">
                <a:solidFill>
                  <a:prstClr val="black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b="1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39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10.gif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9.jpg"/><Relationship Id="rId4" Type="http://schemas.openxmlformats.org/officeDocument/2006/relationships/diagramLayout" Target="../diagrams/layout1.xml"/><Relationship Id="rId9" Type="http://schemas.openxmlformats.org/officeDocument/2006/relationships/image" Target="../media/image8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3" name="Rectangle 5"/>
          <p:cNvSpPr>
            <a:spLocks noChangeArrowheads="1"/>
          </p:cNvSpPr>
          <p:nvPr/>
        </p:nvSpPr>
        <p:spPr bwMode="auto">
          <a:xfrm>
            <a:off x="430349" y="2491308"/>
            <a:ext cx="8712968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ЛЕКЦИЯ 3 </a:t>
            </a:r>
          </a:p>
          <a:p>
            <a:pPr algn="ctr"/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Виды прокатной продукции и основные сферы применения</a:t>
            </a: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6681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868144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ru-RU" sz="1800" dirty="0"/>
              <a:t>Прокатное </a:t>
            </a:r>
            <a:r>
              <a:rPr lang="ru-RU" sz="1800" dirty="0" smtClean="0"/>
              <a:t>производство</a:t>
            </a:r>
            <a:endParaRPr lang="ru-RU" sz="1800" dirty="0"/>
          </a:p>
        </p:txBody>
      </p:sp>
      <p:graphicFrame>
        <p:nvGraphicFramePr>
          <p:cNvPr id="7" name="Содержимое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088779991"/>
              </p:ext>
            </p:extLst>
          </p:nvPr>
        </p:nvGraphicFramePr>
        <p:xfrm>
          <a:off x="23201" y="11052"/>
          <a:ext cx="5351512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664767" y="6309320"/>
            <a:ext cx="477416" cy="548680"/>
          </a:xfrm>
        </p:spPr>
        <p:txBody>
          <a:bodyPr/>
          <a:lstStyle/>
          <a:p>
            <a:pPr>
              <a:defRPr/>
            </a:pPr>
            <a:fld id="{8E163AB1-87C3-45B4-94CB-53BA12C51ED6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50000"/>
          <a:stretch/>
        </p:blipFill>
        <p:spPr>
          <a:xfrm>
            <a:off x="-1" y="-174"/>
            <a:ext cx="2978329" cy="2061022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1" y="-34815"/>
            <a:ext cx="3897210" cy="282233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1" y="1956967"/>
            <a:ext cx="3908799" cy="252028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1" y="4365104"/>
            <a:ext cx="3908799" cy="2492896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52" r="12609"/>
          <a:stretch/>
        </p:blipFill>
        <p:spPr>
          <a:xfrm>
            <a:off x="0" y="3984237"/>
            <a:ext cx="2978329" cy="2891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119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857232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ВИДЫ ПРОКАТКИ</a:t>
            </a:r>
          </a:p>
        </p:txBody>
      </p:sp>
      <p:sp>
        <p:nvSpPr>
          <p:cNvPr id="5120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321269"/>
            <a:ext cx="4824536" cy="5015838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ПРОДОЛЬНАЯ</a:t>
            </a:r>
            <a:r>
              <a:rPr lang="ru-RU" b="1" i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ПРОКАТКА</a:t>
            </a:r>
          </a:p>
          <a:p>
            <a:pPr marL="0" indent="0">
              <a:spcBef>
                <a:spcPts val="0"/>
              </a:spcBef>
              <a:buNone/>
            </a:pPr>
            <a:endParaRPr lang="ru-RU" sz="1000" b="1" dirty="0" smtClean="0">
              <a:solidFill>
                <a:srgbClr val="66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0">
              <a:spcBef>
                <a:spcPts val="0"/>
              </a:spcBef>
              <a:buNone/>
            </a:pPr>
            <a:r>
              <a:rPr lang="ru-RU" sz="2800" dirty="0" smtClean="0"/>
              <a:t>Деформирование заготовки </a:t>
            </a:r>
            <a:r>
              <a:rPr lang="ru-RU" sz="2800" b="1" dirty="0" smtClean="0"/>
              <a:t>2</a:t>
            </a:r>
            <a:r>
              <a:rPr lang="ru-RU" sz="2800" dirty="0" smtClean="0"/>
              <a:t> </a:t>
            </a:r>
          </a:p>
          <a:p>
            <a:pPr marL="514350" indent="0">
              <a:spcBef>
                <a:spcPts val="0"/>
              </a:spcBef>
              <a:buNone/>
            </a:pPr>
            <a:r>
              <a:rPr lang="ru-RU" sz="2800" dirty="0" smtClean="0"/>
              <a:t>осуществляется  между вращающимися</a:t>
            </a:r>
          </a:p>
          <a:p>
            <a:pPr marL="514350" indent="0">
              <a:spcBef>
                <a:spcPts val="0"/>
              </a:spcBef>
              <a:buNone/>
            </a:pPr>
            <a:r>
              <a:rPr lang="ru-RU" sz="2800" dirty="0" smtClean="0"/>
              <a:t>в разные стороны валками </a:t>
            </a:r>
            <a:r>
              <a:rPr lang="ru-RU" sz="2800" b="1" dirty="0" smtClean="0"/>
              <a:t>1</a:t>
            </a:r>
            <a:r>
              <a:rPr lang="ru-RU" sz="2800" dirty="0" smtClean="0"/>
              <a:t>, зазор </a:t>
            </a:r>
          </a:p>
          <a:p>
            <a:pPr marL="514350" indent="0">
              <a:spcBef>
                <a:spcPts val="0"/>
              </a:spcBef>
              <a:buNone/>
            </a:pPr>
            <a:r>
              <a:rPr lang="ru-RU" sz="2800" dirty="0" smtClean="0"/>
              <a:t>между которыми меньше, чем исходная </a:t>
            </a:r>
          </a:p>
          <a:p>
            <a:pPr marL="0" indent="0">
              <a:spcBef>
                <a:spcPts val="0"/>
              </a:spcBef>
              <a:buFont typeface="Wingdings 2" pitchFamily="18" charset="2"/>
              <a:buNone/>
            </a:pPr>
            <a:r>
              <a:rPr lang="ru-RU" sz="2800" dirty="0" smtClean="0"/>
              <a:t>       толщина заготовки. </a:t>
            </a:r>
          </a:p>
          <a:p>
            <a:pPr marL="0" indent="0">
              <a:spcBef>
                <a:spcPts val="0"/>
              </a:spcBef>
              <a:buFont typeface="Wingdings 2" pitchFamily="18" charset="2"/>
              <a:buNone/>
            </a:pPr>
            <a:endParaRPr lang="ru-RU" sz="2400" i="1" dirty="0" smtClean="0"/>
          </a:p>
          <a:p>
            <a:pPr>
              <a:buNone/>
            </a:pPr>
            <a:endParaRPr lang="ru-RU" dirty="0" smtClean="0"/>
          </a:p>
        </p:txBody>
      </p:sp>
      <p:pic>
        <p:nvPicPr>
          <p:cNvPr id="1026" name="Picture 2" descr="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1556792"/>
            <a:ext cx="3683654" cy="4188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89EAC-845A-40B2-BDF5-401620B84412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871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857232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ВИДЫ ПРОКАТКИ</a:t>
            </a:r>
          </a:p>
        </p:txBody>
      </p:sp>
      <p:sp>
        <p:nvSpPr>
          <p:cNvPr id="5120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855455"/>
            <a:ext cx="4896544" cy="571504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ПОПЕРЕЧНАЯ ПРОКАТКА</a:t>
            </a:r>
          </a:p>
          <a:p>
            <a:pPr>
              <a:buNone/>
            </a:pPr>
            <a:endParaRPr lang="ru-RU" sz="1000" b="1" dirty="0" smtClean="0">
              <a:solidFill>
                <a:srgbClr val="66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441325" indent="0">
              <a:spcBef>
                <a:spcPts val="0"/>
              </a:spcBef>
              <a:buNone/>
            </a:pPr>
            <a:r>
              <a:rPr lang="ru-RU" sz="2800" dirty="0" smtClean="0"/>
              <a:t>При поперечной прокатке валки </a:t>
            </a:r>
            <a:r>
              <a:rPr lang="ru-RU" sz="2800" b="1" dirty="0" smtClean="0"/>
              <a:t>1</a:t>
            </a:r>
            <a:r>
              <a:rPr lang="ru-RU" sz="2800" dirty="0" smtClean="0"/>
              <a:t> и </a:t>
            </a:r>
            <a:r>
              <a:rPr lang="ru-RU" sz="2800" b="1" dirty="0" smtClean="0"/>
              <a:t>3</a:t>
            </a:r>
            <a:r>
              <a:rPr lang="ru-RU" sz="2800" dirty="0" smtClean="0"/>
              <a:t> вращаются  в одном направлении и оси их параллельны, а заготовка </a:t>
            </a:r>
            <a:r>
              <a:rPr lang="ru-RU" sz="2800" b="1" dirty="0" smtClean="0"/>
              <a:t>2</a:t>
            </a:r>
            <a:r>
              <a:rPr lang="ru-RU" sz="2800" dirty="0"/>
              <a:t> </a:t>
            </a:r>
            <a:r>
              <a:rPr lang="ru-RU" sz="2800" dirty="0" smtClean="0"/>
              <a:t>деформируется ими при вращении вокруг своей оси. </a:t>
            </a:r>
          </a:p>
          <a:p>
            <a:pPr marL="0" indent="0">
              <a:spcBef>
                <a:spcPts val="0"/>
              </a:spcBef>
              <a:buNone/>
            </a:pPr>
            <a:endParaRPr lang="ru-RU" sz="2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28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Продукция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ru-RU" sz="2800" i="1" dirty="0" smtClean="0"/>
              <a:t> зубчатые колеса</a:t>
            </a:r>
          </a:p>
          <a:p>
            <a:pPr marL="0" indent="0">
              <a:spcBef>
                <a:spcPts val="0"/>
              </a:spcBef>
              <a:buNone/>
            </a:pPr>
            <a:endParaRPr lang="ru-RU" sz="2800" i="1" dirty="0" smtClean="0"/>
          </a:p>
          <a:p>
            <a:pPr>
              <a:buNone/>
            </a:pPr>
            <a:endParaRPr lang="ru-RU" sz="2800" dirty="0" smtClean="0"/>
          </a:p>
        </p:txBody>
      </p:sp>
      <p:pic>
        <p:nvPicPr>
          <p:cNvPr id="7" name="Рисунок 6" descr="СХЕМА ПОПЕРЕЧНОЙ ПРОКАТКИ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53958" y="908720"/>
            <a:ext cx="2394506" cy="3096344"/>
          </a:xfrm>
          <a:prstGeom prst="rect">
            <a:avLst/>
          </a:prstGeom>
        </p:spPr>
      </p:pic>
      <p:pic>
        <p:nvPicPr>
          <p:cNvPr id="8" name="Рисунок 7" descr="зубчатое колесо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66812" y="4463915"/>
            <a:ext cx="2707575" cy="2030681"/>
          </a:xfrm>
          <a:prstGeom prst="rect">
            <a:avLst/>
          </a:prstGeom>
        </p:spPr>
      </p:pic>
      <p:sp>
        <p:nvSpPr>
          <p:cNvPr id="13" name="Номер слайда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89EAC-845A-40B2-BDF5-401620B84412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4498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857232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ВИДЫ ПРОКАТКИ</a:t>
            </a:r>
          </a:p>
        </p:txBody>
      </p:sp>
      <p:sp>
        <p:nvSpPr>
          <p:cNvPr id="5120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836712"/>
            <a:ext cx="6192688" cy="5472608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8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ПОПЕРЕЧНО-ВИНТОВАЯ (КОСАЯ) ПРОКАТКА</a:t>
            </a:r>
          </a:p>
          <a:p>
            <a:pPr marL="0" indent="0">
              <a:spcBef>
                <a:spcPts val="0"/>
              </a:spcBef>
              <a:buNone/>
            </a:pPr>
            <a:endParaRPr lang="ru-RU" sz="1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2800" dirty="0" smtClean="0"/>
              <a:t>Валки </a:t>
            </a:r>
            <a:r>
              <a:rPr lang="ru-RU" sz="2800" b="1" dirty="0" smtClean="0"/>
              <a:t>1</a:t>
            </a:r>
            <a:r>
              <a:rPr lang="ru-RU" sz="2800" dirty="0" smtClean="0"/>
              <a:t> вращаются в одном направлении, а оси их расположены под некоторым углом,  поэтому заготовка </a:t>
            </a:r>
            <a:r>
              <a:rPr lang="ru-RU" sz="2800" b="1" dirty="0" smtClean="0"/>
              <a:t>2</a:t>
            </a:r>
            <a:r>
              <a:rPr lang="ru-RU" sz="2800" dirty="0" smtClean="0"/>
              <a:t> при обработке не только вращается, но  также и перемещается вдоль своей оси.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800" dirty="0" smtClean="0"/>
              <a:t>Для получения правильной формы и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800" dirty="0" smtClean="0"/>
              <a:t>гладкой поверхности отверстия трубы в зоне образования отверстия устанавливается оправка</a:t>
            </a:r>
            <a:r>
              <a:rPr lang="ru-RU" sz="2800" b="1" dirty="0" smtClean="0"/>
              <a:t> 3</a:t>
            </a:r>
          </a:p>
          <a:p>
            <a:pPr>
              <a:buNone/>
            </a:pPr>
            <a:endParaRPr lang="ru-RU" sz="2800" dirty="0" smtClean="0"/>
          </a:p>
        </p:txBody>
      </p:sp>
      <p:pic>
        <p:nvPicPr>
          <p:cNvPr id="9" name="Рисунок 8" descr="поперечно-винтовая прокатка.jpg"/>
          <p:cNvPicPr>
            <a:picLocks noChangeAspect="1"/>
          </p:cNvPicPr>
          <p:nvPr/>
        </p:nvPicPr>
        <p:blipFill rotWithShape="1">
          <a:blip r:embed="rId2" cstate="print"/>
          <a:srcRect b="16554"/>
          <a:stretch/>
        </p:blipFill>
        <p:spPr>
          <a:xfrm>
            <a:off x="6444992" y="908720"/>
            <a:ext cx="2498425" cy="256333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6445776" y="3750711"/>
            <a:ext cx="2497641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Продукция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ru-RU" sz="2600" dirty="0" smtClean="0"/>
              <a:t>бесшовные трубы </a:t>
            </a:r>
            <a:r>
              <a:rPr lang="ru-RU" sz="2600" dirty="0"/>
              <a:t>из сплошной заготовки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444992" y="3645024"/>
            <a:ext cx="2498425" cy="2304257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89EAC-845A-40B2-BDF5-401620B84412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2554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2"/>
          <p:cNvSpPr>
            <a:spLocks noGrp="1"/>
          </p:cNvSpPr>
          <p:nvPr>
            <p:ph type="title"/>
          </p:nvPr>
        </p:nvSpPr>
        <p:spPr>
          <a:xfrm>
            <a:off x="142875" y="304800"/>
            <a:ext cx="8929688" cy="714375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solidFill>
                  <a:srgbClr val="FF9933"/>
                </a:solidFill>
              </a:rPr>
              <a:t>Условие захвата металла валками</a:t>
            </a:r>
          </a:p>
        </p:txBody>
      </p:sp>
      <p:pic>
        <p:nvPicPr>
          <p:cNvPr id="27651" name="Picture 2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700" y="2162844"/>
            <a:ext cx="2957513" cy="3354388"/>
          </a:xfrm>
          <a:prstGeom prst="rect">
            <a:avLst/>
          </a:prstGeom>
          <a:noFill/>
          <a:ln w="2540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652" name="Прямоугольник 4"/>
          <p:cNvSpPr>
            <a:spLocks noChangeArrowheads="1"/>
          </p:cNvSpPr>
          <p:nvPr/>
        </p:nvSpPr>
        <p:spPr bwMode="auto">
          <a:xfrm>
            <a:off x="1760538" y="5656263"/>
            <a:ext cx="10080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2800" b="0">
                <a:solidFill>
                  <a:srgbClr val="FCFCC8"/>
                </a:solidFill>
                <a:sym typeface="Symbol" pitchFamily="18" charset="2"/>
              </a:rPr>
              <a:t></a:t>
            </a:r>
            <a:r>
              <a:rPr lang="ru-RU" sz="2800" b="0">
                <a:solidFill>
                  <a:srgbClr val="FCFCC8"/>
                </a:solidFill>
              </a:rPr>
              <a:t> </a:t>
            </a:r>
            <a:r>
              <a:rPr lang="ru-RU" sz="2800" b="0">
                <a:solidFill>
                  <a:srgbClr val="FCFCC8"/>
                </a:solidFill>
                <a:sym typeface="Symbol" pitchFamily="18" charset="2"/>
              </a:rPr>
              <a:t></a:t>
            </a:r>
            <a:endParaRPr lang="ru-RU" sz="2800" b="0">
              <a:solidFill>
                <a:srgbClr val="FCFCC8"/>
              </a:solidFill>
            </a:endParaRPr>
          </a:p>
        </p:txBody>
      </p:sp>
      <p:pic>
        <p:nvPicPr>
          <p:cNvPr id="27653" name="Picture 2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5738" y="2001838"/>
            <a:ext cx="3124200" cy="3435350"/>
          </a:xfrm>
          <a:prstGeom prst="rect">
            <a:avLst/>
          </a:prstGeom>
          <a:noFill/>
          <a:ln w="2540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654" name="Прямоугольник 6"/>
          <p:cNvSpPr>
            <a:spLocks noChangeArrowheads="1"/>
          </p:cNvSpPr>
          <p:nvPr/>
        </p:nvSpPr>
        <p:spPr bwMode="auto">
          <a:xfrm>
            <a:off x="5229225" y="1066800"/>
            <a:ext cx="3224213" cy="690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2400" dirty="0">
                <a:solidFill>
                  <a:srgbClr val="00FF00"/>
                </a:solidFill>
              </a:rPr>
              <a:t>Установившийся </a:t>
            </a:r>
            <a:br>
              <a:rPr lang="ru-RU" sz="2400" dirty="0">
                <a:solidFill>
                  <a:srgbClr val="00FF00"/>
                </a:solidFill>
              </a:rPr>
            </a:br>
            <a:r>
              <a:rPr lang="ru-RU" sz="2400" dirty="0">
                <a:solidFill>
                  <a:srgbClr val="00FF00"/>
                </a:solidFill>
              </a:rPr>
              <a:t>период  прокатки</a:t>
            </a:r>
          </a:p>
        </p:txBody>
      </p:sp>
      <p:sp>
        <p:nvSpPr>
          <p:cNvPr id="27655" name="Прямоугольник 7"/>
          <p:cNvSpPr>
            <a:spLocks noChangeArrowheads="1"/>
          </p:cNvSpPr>
          <p:nvPr/>
        </p:nvSpPr>
        <p:spPr bwMode="auto">
          <a:xfrm>
            <a:off x="592138" y="1103313"/>
            <a:ext cx="3260725" cy="690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2400" dirty="0">
                <a:solidFill>
                  <a:srgbClr val="00FF00"/>
                </a:solidFill>
              </a:rPr>
              <a:t>Неустановившийся </a:t>
            </a:r>
            <a:br>
              <a:rPr lang="ru-RU" sz="2400" dirty="0">
                <a:solidFill>
                  <a:srgbClr val="00FF00"/>
                </a:solidFill>
              </a:rPr>
            </a:br>
            <a:r>
              <a:rPr lang="ru-RU" sz="2400" dirty="0">
                <a:solidFill>
                  <a:srgbClr val="00FF00"/>
                </a:solidFill>
              </a:rPr>
              <a:t>период  прокатки</a:t>
            </a:r>
          </a:p>
        </p:txBody>
      </p:sp>
      <p:sp>
        <p:nvSpPr>
          <p:cNvPr id="27656" name="Прямоугольник 8"/>
          <p:cNvSpPr>
            <a:spLocks noChangeArrowheads="1"/>
          </p:cNvSpPr>
          <p:nvPr/>
        </p:nvSpPr>
        <p:spPr bwMode="auto">
          <a:xfrm>
            <a:off x="6218238" y="5680075"/>
            <a:ext cx="12938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2800" b="0">
                <a:solidFill>
                  <a:srgbClr val="FCFCC8"/>
                </a:solidFill>
                <a:sym typeface="Symbol" pitchFamily="18" charset="2"/>
              </a:rPr>
              <a:t></a:t>
            </a:r>
            <a:r>
              <a:rPr lang="ru-RU" sz="2800" b="0">
                <a:solidFill>
                  <a:srgbClr val="FCFCC8"/>
                </a:solidFill>
              </a:rPr>
              <a:t> </a:t>
            </a:r>
            <a:r>
              <a:rPr lang="ru-RU" sz="2800" b="0">
                <a:solidFill>
                  <a:srgbClr val="FCFCC8"/>
                </a:solidFill>
                <a:sym typeface="Symbol" pitchFamily="18" charset="2"/>
              </a:rPr>
              <a:t></a:t>
            </a:r>
            <a:r>
              <a:rPr lang="en-US" sz="2800" b="0">
                <a:solidFill>
                  <a:srgbClr val="FCFCC8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/2</a:t>
            </a:r>
            <a:endParaRPr lang="ru-RU" sz="2800" b="0">
              <a:solidFill>
                <a:srgbClr val="FCFCC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8" name="Номер слайда 4"/>
          <p:cNvSpPr>
            <a:spLocks noGrp="1"/>
          </p:cNvSpPr>
          <p:nvPr>
            <p:ph type="sldNum" sz="quarter" idx="12"/>
          </p:nvPr>
        </p:nvSpPr>
        <p:spPr bwMode="auto">
          <a:xfrm>
            <a:off x="8028384" y="6226331"/>
            <a:ext cx="687218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16A7357-CE69-465D-8422-5794C8274FAB}" type="slidenum">
              <a:rPr lang="ru-RU" smtClean="0">
                <a:solidFill>
                  <a:schemeClr val="bg1"/>
                </a:solidFill>
              </a:rPr>
              <a:pPr eaLnBrk="1" hangingPunct="1"/>
              <a:t>5</a:t>
            </a:fld>
            <a:endParaRPr lang="ru-RU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7760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Заголовок 1"/>
          <p:cNvSpPr>
            <a:spLocks noGrp="1"/>
          </p:cNvSpPr>
          <p:nvPr>
            <p:ph type="title"/>
          </p:nvPr>
        </p:nvSpPr>
        <p:spPr>
          <a:xfrm>
            <a:off x="251520" y="144016"/>
            <a:ext cx="8712968" cy="620688"/>
          </a:xfrm>
        </p:spPr>
        <p:txBody>
          <a:bodyPr>
            <a:noAutofit/>
          </a:bodyPr>
          <a:lstStyle/>
          <a:p>
            <a:r>
              <a:rPr lang="ru-RU" sz="5000" b="1" dirty="0" smtClean="0"/>
              <a:t>Сортовая и листовая прокатка </a:t>
            </a:r>
          </a:p>
        </p:txBody>
      </p:sp>
      <p:sp>
        <p:nvSpPr>
          <p:cNvPr id="53251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101253"/>
            <a:ext cx="8784976" cy="5255097"/>
          </a:xfrm>
        </p:spPr>
        <p:txBody>
          <a:bodyPr>
            <a:noAutofit/>
          </a:bodyPr>
          <a:lstStyle/>
          <a:p>
            <a:r>
              <a:rPr lang="ru-RU" dirty="0" smtClean="0"/>
              <a:t>При сортовой прокатке на бочке валков имеются ручьи, образующие при составлении двух и более валков калибр по форме и размерам получаемого полуфабриката.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dirty="0" smtClean="0"/>
              <a:t> При листовой прокатке применяется гладкая бочка валков.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6556" y="6356350"/>
            <a:ext cx="514400" cy="501650"/>
          </a:xfrm>
        </p:spPr>
        <p:txBody>
          <a:bodyPr/>
          <a:lstStyle/>
          <a:p>
            <a:pPr>
              <a:defRPr/>
            </a:pPr>
            <a:fld id="{58B4F71A-7EBE-4024-A3B0-48284CCA72BF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0761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Заголовок 1"/>
          <p:cNvSpPr>
            <a:spLocks noGrp="1"/>
          </p:cNvSpPr>
          <p:nvPr>
            <p:ph type="title"/>
          </p:nvPr>
        </p:nvSpPr>
        <p:spPr>
          <a:xfrm>
            <a:off x="16091" y="11266"/>
            <a:ext cx="8856984" cy="1143000"/>
          </a:xfrm>
        </p:spPr>
        <p:txBody>
          <a:bodyPr>
            <a:noAutofit/>
          </a:bodyPr>
          <a:lstStyle/>
          <a:p>
            <a:r>
              <a:rPr lang="ru-RU" sz="4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Обозначение прокатных станов</a:t>
            </a:r>
          </a:p>
        </p:txBody>
      </p:sp>
      <p:sp>
        <p:nvSpPr>
          <p:cNvPr id="70659" name="Содержимое 2"/>
          <p:cNvSpPr>
            <a:spLocks noGrp="1"/>
          </p:cNvSpPr>
          <p:nvPr>
            <p:ph sz="quarter" idx="1"/>
          </p:nvPr>
        </p:nvSpPr>
        <p:spPr>
          <a:xfrm>
            <a:off x="58979" y="1293344"/>
            <a:ext cx="8856984" cy="511256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600" dirty="0" smtClean="0"/>
              <a:t>За основной параметр у сортопрокатных станов принимают </a:t>
            </a:r>
            <a:r>
              <a:rPr lang="ru-RU" sz="3600" b="1" dirty="0" smtClean="0"/>
              <a:t>диаметр рабочих валков</a:t>
            </a:r>
            <a:r>
              <a:rPr lang="ru-RU" sz="3600" dirty="0" smtClean="0"/>
              <a:t>. </a:t>
            </a:r>
          </a:p>
          <a:p>
            <a:pPr marL="0" indent="0">
              <a:buNone/>
            </a:pPr>
            <a:r>
              <a:rPr lang="ru-RU" sz="3600" i="1" dirty="0" smtClean="0"/>
              <a:t>Например</a:t>
            </a:r>
            <a:r>
              <a:rPr lang="ru-RU" sz="3600" dirty="0" smtClean="0"/>
              <a:t>, </a:t>
            </a:r>
            <a:r>
              <a:rPr lang="ru-RU" sz="3600" b="1" dirty="0" smtClean="0"/>
              <a:t>обозначение стан «</a:t>
            </a:r>
            <a:r>
              <a:rPr lang="ru-RU" sz="3600" b="1" dirty="0" err="1" smtClean="0"/>
              <a:t>Кварто</a:t>
            </a:r>
            <a:r>
              <a:rPr lang="ru-RU" sz="3600" b="1" dirty="0" smtClean="0"/>
              <a:t> 400»</a:t>
            </a:r>
            <a:r>
              <a:rPr lang="ru-RU" sz="3600" dirty="0" smtClean="0"/>
              <a:t> означает, что стан имеет 4 валка, из которых 2 опорных и 2 рабочих диаметром 400 мм.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589025" y="6544990"/>
            <a:ext cx="586408" cy="313010"/>
          </a:xfrm>
        </p:spPr>
        <p:txBody>
          <a:bodyPr/>
          <a:lstStyle/>
          <a:p>
            <a:pPr>
              <a:defRPr/>
            </a:pPr>
            <a:fld id="{FFC212BA-7E47-4756-B170-CCD28EC29A5E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5075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Заголовок 1"/>
          <p:cNvSpPr>
            <a:spLocks noGrp="1"/>
          </p:cNvSpPr>
          <p:nvPr>
            <p:ph type="title"/>
          </p:nvPr>
        </p:nvSpPr>
        <p:spPr>
          <a:xfrm>
            <a:off x="16091" y="11266"/>
            <a:ext cx="8856984" cy="1143000"/>
          </a:xfrm>
        </p:spPr>
        <p:txBody>
          <a:bodyPr>
            <a:noAutofit/>
          </a:bodyPr>
          <a:lstStyle/>
          <a:p>
            <a:r>
              <a:rPr lang="ru-RU" sz="4600" b="1" dirty="0" smtClean="0"/>
              <a:t>Обозначение прокатных станов</a:t>
            </a:r>
          </a:p>
        </p:txBody>
      </p:sp>
      <p:sp>
        <p:nvSpPr>
          <p:cNvPr id="70659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412776"/>
            <a:ext cx="8712968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 smtClean="0"/>
              <a:t> У листовых станов за основной параметр принята </a:t>
            </a:r>
            <a:r>
              <a:rPr lang="ru-RU" sz="3600" b="1" dirty="0" smtClean="0"/>
              <a:t>длина бочки валков</a:t>
            </a:r>
            <a:r>
              <a:rPr lang="ru-RU" sz="3600" dirty="0" smtClean="0"/>
              <a:t>.</a:t>
            </a:r>
          </a:p>
          <a:p>
            <a:pPr marL="0" indent="0">
              <a:buNone/>
            </a:pPr>
            <a:endParaRPr lang="ru-RU" sz="3600" dirty="0"/>
          </a:p>
          <a:p>
            <a:pPr marL="0" indent="0">
              <a:buNone/>
            </a:pPr>
            <a:r>
              <a:rPr lang="ru-RU" sz="3600" dirty="0"/>
              <a:t>О</a:t>
            </a:r>
            <a:r>
              <a:rPr lang="ru-RU" sz="3600" dirty="0" smtClean="0"/>
              <a:t>бозначение «</a:t>
            </a:r>
            <a:r>
              <a:rPr lang="ru-RU" sz="3600" b="1" dirty="0" smtClean="0"/>
              <a:t>стан 2000</a:t>
            </a:r>
            <a:r>
              <a:rPr lang="ru-RU" sz="3600" dirty="0" smtClean="0"/>
              <a:t>», означает, что у данного стана длина бочки валков составляет 2000 мм.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589025" y="6544990"/>
            <a:ext cx="586408" cy="313010"/>
          </a:xfrm>
        </p:spPr>
        <p:txBody>
          <a:bodyPr/>
          <a:lstStyle/>
          <a:p>
            <a:pPr>
              <a:defRPr/>
            </a:pPr>
            <a:fld id="{FFC212BA-7E47-4756-B170-CCD28EC29A5E}" type="slidenum">
              <a:rPr lang="ru-RU" smtClean="0"/>
              <a:pPr>
                <a:defRPr/>
              </a:pPr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9142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Заголовок 1"/>
          <p:cNvSpPr>
            <a:spLocks noGrp="1"/>
          </p:cNvSpPr>
          <p:nvPr>
            <p:ph type="title"/>
          </p:nvPr>
        </p:nvSpPr>
        <p:spPr>
          <a:xfrm>
            <a:off x="0" y="-5359"/>
            <a:ext cx="9144000" cy="706090"/>
          </a:xfrm>
        </p:spPr>
        <p:txBody>
          <a:bodyPr>
            <a:normAutofit fontScale="90000"/>
          </a:bodyPr>
          <a:lstStyle/>
          <a:p>
            <a:r>
              <a:rPr lang="ru-RU" sz="4200" b="1" dirty="0" smtClean="0"/>
              <a:t>Продукция прокатного производства</a:t>
            </a:r>
          </a:p>
        </p:txBody>
      </p:sp>
      <p:sp>
        <p:nvSpPr>
          <p:cNvPr id="59395" name="Содержимое 2"/>
          <p:cNvSpPr>
            <a:spLocks noGrp="1"/>
          </p:cNvSpPr>
          <p:nvPr>
            <p:ph sz="quarter" idx="1"/>
          </p:nvPr>
        </p:nvSpPr>
        <p:spPr>
          <a:xfrm>
            <a:off x="107504" y="764704"/>
            <a:ext cx="8856984" cy="5976664"/>
          </a:xfrm>
        </p:spPr>
        <p:txBody>
          <a:bodyPr>
            <a:noAutofit/>
          </a:bodyPr>
          <a:lstStyle/>
          <a:p>
            <a:pPr>
              <a:buFont typeface="Wingdings 2" pitchFamily="18" charset="2"/>
              <a:buNone/>
            </a:pPr>
            <a:r>
              <a:rPr lang="ru-RU" sz="3600" dirty="0" smtClean="0"/>
              <a:t>Продукция прокатного производства имеет очень широкое применение во всех отраслях народного хозяй­ства. </a:t>
            </a:r>
          </a:p>
          <a:p>
            <a:pPr>
              <a:buFont typeface="Wingdings 2" pitchFamily="18" charset="2"/>
              <a:buNone/>
            </a:pPr>
            <a:r>
              <a:rPr lang="ru-RU" sz="3600" dirty="0" smtClean="0"/>
              <a:t>Она используется в виде заготовок различного профиля для изготовле­ния деталей машин, станков, тракторов, автомобилей, паровозов, вагонов, железнодорожных путей; для строительства зданий, мостов и других сооружений.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550268" y="6544990"/>
            <a:ext cx="586408" cy="313010"/>
          </a:xfrm>
        </p:spPr>
        <p:txBody>
          <a:bodyPr/>
          <a:lstStyle/>
          <a:p>
            <a:pPr>
              <a:defRPr/>
            </a:pPr>
            <a:fld id="{63C4CED6-E22D-4A63-8923-29E8E8E5F450}" type="slidenum">
              <a:rPr lang="ru-RU" smtClean="0"/>
              <a:pPr>
                <a:defRPr/>
              </a:pPr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6152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лекции">
  <a:themeElements>
    <a:clrScheme name="Другая 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FFFF99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760</TotalTime>
  <Words>337</Words>
  <Application>Microsoft Office PowerPoint</Application>
  <PresentationFormat>Экран (4:3)</PresentationFormat>
  <Paragraphs>62</Paragraphs>
  <Slides>10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9" baseType="lpstr">
      <vt:lpstr>Arial</vt:lpstr>
      <vt:lpstr>Calibri</vt:lpstr>
      <vt:lpstr>Cambria</vt:lpstr>
      <vt:lpstr>Symbol</vt:lpstr>
      <vt:lpstr>Times New Roman</vt:lpstr>
      <vt:lpstr>Wingdings</vt:lpstr>
      <vt:lpstr>Wingdings 2</vt:lpstr>
      <vt:lpstr>Тема Office</vt:lpstr>
      <vt:lpstr>2_лекции</vt:lpstr>
      <vt:lpstr>Презентация PowerPoint</vt:lpstr>
      <vt:lpstr>ВИДЫ ПРОКАТКИ</vt:lpstr>
      <vt:lpstr>ВИДЫ ПРОКАТКИ</vt:lpstr>
      <vt:lpstr>ВИДЫ ПРОКАТКИ</vt:lpstr>
      <vt:lpstr>Условие захвата металла валками</vt:lpstr>
      <vt:lpstr>Сортовая и листовая прокатка </vt:lpstr>
      <vt:lpstr>Обозначение прокатных станов</vt:lpstr>
      <vt:lpstr>Обозначение прокатных станов</vt:lpstr>
      <vt:lpstr>Продукция прокатного производства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shulgin_ri@nlmk.com</dc:creator>
  <cp:lastModifiedBy>Шульгин Роман Игоревич</cp:lastModifiedBy>
  <cp:revision>174</cp:revision>
  <dcterms:created xsi:type="dcterms:W3CDTF">2015-11-03T08:49:34Z</dcterms:created>
  <dcterms:modified xsi:type="dcterms:W3CDTF">2021-06-25T06:25:56Z</dcterms:modified>
</cp:coreProperties>
</file>